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7" autoAdjust="0"/>
  </p:normalViewPr>
  <p:slideViewPr>
    <p:cSldViewPr snapToGrid="0" snapToObjects="1">
      <p:cViewPr>
        <p:scale>
          <a:sx n="156" d="100"/>
          <a:sy n="156" d="100"/>
        </p:scale>
        <p:origin x="-3200" y="-18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772400" cy="525801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728AB-E097-43EF-BC5F-31BA09C443FA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0502D-D297-49AD-88E9-C2BF7BA61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19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D0734-89F1-4A31-9A2C-2BEC7BFFE396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B97C-BA7B-4E76-BDE9-AFFC7FD2F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36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A4CD2-0A56-414F-802D-59F9173CA5DB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CE5B3-6A4D-4B96-9B33-DA329D482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49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2B715-81B4-478D-8419-A0A021C9A0C2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60BB-47BD-471D-98AE-6CAA88E1C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60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DCA0B-442A-42AA-BA38-DE3162F11B4E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8504E-26DF-4A74-93AB-5DA0701A4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51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87C54-D649-4ECB-97CC-CFE4F70CC8D1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DC5A-9AFA-4F36-9854-80A8AFB20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47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44342-FB8B-48D0-B6AB-058302B9983A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2020D-7A22-4469-8DF3-84F86FC29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7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94B9E-3C3C-4997-926B-7BA0C62563A4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10BBD-3E70-4CEE-AC36-2A637C692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7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2CE66-26AF-4861-BA44-8D883344D9C4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2C9A4-FF0C-4CF1-B281-361FA7EF3E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94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15C2F-7289-467F-B89B-20049F6584A3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F8B2F-3AB9-4C12-AE90-0E515915B366}" type="slidenum">
              <a:rPr lang="en-US" altLang="en-US"/>
              <a:pPr/>
              <a:t>‹#›</a:t>
            </a:fld>
            <a:endParaRPr lang="en-US" altLang="en-US">
              <a:solidFill>
                <a:srgbClr val="8383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3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F26EE-1457-4BB9-BF65-68F4890F3ECD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11835-4821-4D9B-819E-E1FDFD6EF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05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58913"/>
            <a:ext cx="8229600" cy="30972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20305AE-71FF-4560-9A4A-2E51EFBADC87}" type="datetimeFigureOut">
              <a:rPr lang="en-US" altLang="en-US"/>
              <a:pPr/>
              <a:t>12/1/15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B5D09A4-5001-4D81-A04D-1D44F5DB99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8" r:id="rId8"/>
    <p:sldLayoutId id="2147493475" r:id="rId9"/>
    <p:sldLayoutId id="2147493476" r:id="rId10"/>
    <p:sldLayoutId id="214749347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ＭＳ Ｐゴシック" pitchFamily="34" charset="-128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Verdana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altLang="en-US" dirty="0" smtClean="0">
              <a:latin typeface="Verdana" pitchFamily="34" charset="0"/>
            </a:endParaRPr>
          </a:p>
        </p:txBody>
      </p:sp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772400" cy="525463"/>
          </a:xfrm>
        </p:spPr>
        <p:txBody>
          <a:bodyPr/>
          <a:lstStyle/>
          <a:p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ngwood-debate-powerpoint-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longwood-debate-powerpoint-template.potx</Template>
  <TotalTime>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longwood-debate-powerpoint-template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Bryant, Kevin</dc:creator>
  <cp:lastModifiedBy>Longwood University</cp:lastModifiedBy>
  <cp:revision>1</cp:revision>
  <dcterms:created xsi:type="dcterms:W3CDTF">2015-11-18T21:59:45Z</dcterms:created>
  <dcterms:modified xsi:type="dcterms:W3CDTF">2015-12-01T17:04:18Z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